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52" d="100"/>
          <a:sy n="52" d="100"/>
        </p:scale>
        <p:origin x="114" y="5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4/13/2014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4/13/2014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4/13/2014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4/13/2014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4/13/2014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4/13/2014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4/13/2014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4/13/2014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4/13/2014</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4/13/2014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4/13/2014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4/13/2014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4/13/2014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4/13/2014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4/13/2014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4/13/2014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4/13/2014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4/13/2014</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3934" y="2715048"/>
            <a:ext cx="8453535" cy="1373070"/>
          </a:xfrm>
        </p:spPr>
        <p:txBody>
          <a:bodyPr/>
          <a:lstStyle/>
          <a:p>
            <a:r>
              <a:rPr lang="en-US" sz="4800" dirty="0" smtClean="0"/>
              <a:t>Deceleration of human rights</a:t>
            </a:r>
            <a:endParaRPr lang="en-US" sz="4800" dirty="0"/>
          </a:p>
        </p:txBody>
      </p:sp>
      <p:sp>
        <p:nvSpPr>
          <p:cNvPr id="3" name="Subtitle 2"/>
          <p:cNvSpPr>
            <a:spLocks noGrp="1"/>
          </p:cNvSpPr>
          <p:nvPr>
            <p:ph type="subTitle" idx="1"/>
          </p:nvPr>
        </p:nvSpPr>
        <p:spPr/>
        <p:txBody>
          <a:bodyPr/>
          <a:lstStyle/>
          <a:p>
            <a:r>
              <a:rPr lang="en-US" dirty="0" smtClean="0"/>
              <a:t>By Julian Lam</a:t>
            </a:r>
            <a:endParaRPr lang="en-US" dirty="0"/>
          </a:p>
        </p:txBody>
      </p:sp>
    </p:spTree>
    <p:extLst>
      <p:ext uri="{BB962C8B-B14F-4D97-AF65-F5344CB8AC3E}">
        <p14:creationId xmlns:p14="http://schemas.microsoft.com/office/powerpoint/2010/main" val="3527335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3211" y="379797"/>
            <a:ext cx="9185351" cy="1815882"/>
          </a:xfrm>
          <a:prstGeom prst="rect">
            <a:avLst/>
          </a:prstGeom>
          <a:noFill/>
        </p:spPr>
        <p:txBody>
          <a:bodyPr wrap="square" rtlCol="0">
            <a:spAutoFit/>
          </a:bodyPr>
          <a:lstStyle/>
          <a:p>
            <a:r>
              <a:rPr lang="en-US" sz="2800" dirty="0" smtClean="0"/>
              <a:t>Article 1. All human beings are born free and equal in dignity and rights. They are endowed with reason and conscience and should act towards one another in a spirit of brotherhood.</a:t>
            </a:r>
            <a:endParaRPr lang="en-US" sz="2800" dirty="0"/>
          </a:p>
        </p:txBody>
      </p:sp>
      <p:pic>
        <p:nvPicPr>
          <p:cNvPr id="3" name="Picture 2"/>
          <p:cNvPicPr>
            <a:picLocks noChangeAspect="1"/>
          </p:cNvPicPr>
          <p:nvPr/>
        </p:nvPicPr>
        <p:blipFill>
          <a:blip r:embed="rId2"/>
          <a:stretch>
            <a:fillRect/>
          </a:stretch>
        </p:blipFill>
        <p:spPr>
          <a:xfrm>
            <a:off x="313211" y="2614644"/>
            <a:ext cx="5632774" cy="3884419"/>
          </a:xfrm>
          <a:prstGeom prst="rect">
            <a:avLst/>
          </a:prstGeom>
        </p:spPr>
      </p:pic>
      <p:pic>
        <p:nvPicPr>
          <p:cNvPr id="4" name="Picture 3"/>
          <p:cNvPicPr>
            <a:picLocks noChangeAspect="1"/>
          </p:cNvPicPr>
          <p:nvPr/>
        </p:nvPicPr>
        <p:blipFill>
          <a:blip r:embed="rId3"/>
          <a:stretch>
            <a:fillRect/>
          </a:stretch>
        </p:blipFill>
        <p:spPr>
          <a:xfrm>
            <a:off x="5945985" y="2050402"/>
            <a:ext cx="6096000" cy="3429000"/>
          </a:xfrm>
          <a:prstGeom prst="rect">
            <a:avLst/>
          </a:prstGeom>
        </p:spPr>
      </p:pic>
    </p:spTree>
    <p:extLst>
      <p:ext uri="{BB962C8B-B14F-4D97-AF65-F5344CB8AC3E}">
        <p14:creationId xmlns:p14="http://schemas.microsoft.com/office/powerpoint/2010/main" val="4092049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7477" y="466530"/>
            <a:ext cx="6885992" cy="5693866"/>
          </a:xfrm>
          <a:prstGeom prst="rect">
            <a:avLst/>
          </a:prstGeom>
          <a:noFill/>
        </p:spPr>
        <p:txBody>
          <a:bodyPr wrap="square" rtlCol="0">
            <a:spAutoFit/>
          </a:bodyPr>
          <a:lstStyle/>
          <a:p>
            <a:r>
              <a:rPr lang="en-US" sz="2800" dirty="0" smtClean="0"/>
              <a:t>Article 2. Everyone is entitled to all the rights and freedoms set forth in this deceleration, without distinction of any kind, such as race, </a:t>
            </a:r>
            <a:r>
              <a:rPr lang="en-US" sz="2800" dirty="0" err="1" smtClean="0"/>
              <a:t>colour</a:t>
            </a:r>
            <a:r>
              <a:rPr lang="en-US" sz="2800" dirty="0" smtClean="0"/>
              <a:t>, sex, language, religion, political or other opinion, national or social origin, property, birth or other status. Furthermore, no distinction shall be made on basis of political, jurisdictional or international status od the country or territory to which a person belongs, whether it be independent, trust, non-self governing or under any other limitation of sovereignty.</a:t>
            </a:r>
            <a:endParaRPr lang="en-US" sz="2800" dirty="0"/>
          </a:p>
        </p:txBody>
      </p:sp>
      <p:pic>
        <p:nvPicPr>
          <p:cNvPr id="3" name="Picture 2"/>
          <p:cNvPicPr>
            <a:picLocks noChangeAspect="1"/>
          </p:cNvPicPr>
          <p:nvPr/>
        </p:nvPicPr>
        <p:blipFill>
          <a:blip r:embed="rId2"/>
          <a:stretch>
            <a:fillRect/>
          </a:stretch>
        </p:blipFill>
        <p:spPr>
          <a:xfrm>
            <a:off x="7355632" y="3313463"/>
            <a:ext cx="4572000" cy="3276600"/>
          </a:xfrm>
          <a:prstGeom prst="rect">
            <a:avLst/>
          </a:prstGeom>
        </p:spPr>
      </p:pic>
      <p:pic>
        <p:nvPicPr>
          <p:cNvPr id="4" name="Picture 3"/>
          <p:cNvPicPr>
            <a:picLocks noChangeAspect="1"/>
          </p:cNvPicPr>
          <p:nvPr/>
        </p:nvPicPr>
        <p:blipFill>
          <a:blip r:embed="rId3"/>
          <a:stretch>
            <a:fillRect/>
          </a:stretch>
        </p:blipFill>
        <p:spPr>
          <a:xfrm>
            <a:off x="7167986" y="290416"/>
            <a:ext cx="5024014" cy="2826008"/>
          </a:xfrm>
          <a:prstGeom prst="rect">
            <a:avLst/>
          </a:prstGeom>
        </p:spPr>
      </p:pic>
    </p:spTree>
    <p:extLst>
      <p:ext uri="{BB962C8B-B14F-4D97-AF65-F5344CB8AC3E}">
        <p14:creationId xmlns:p14="http://schemas.microsoft.com/office/powerpoint/2010/main" val="2359864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951" y="205272"/>
            <a:ext cx="5934269" cy="954107"/>
          </a:xfrm>
          <a:prstGeom prst="rect">
            <a:avLst/>
          </a:prstGeom>
          <a:noFill/>
        </p:spPr>
        <p:txBody>
          <a:bodyPr wrap="square" rtlCol="0">
            <a:spAutoFit/>
          </a:bodyPr>
          <a:lstStyle/>
          <a:p>
            <a:r>
              <a:rPr lang="en-US" sz="2800" dirty="0" smtClean="0"/>
              <a:t>Article 3. Everyone has the right to life, liberty and security of person.</a:t>
            </a:r>
            <a:endParaRPr lang="en-US" sz="2800" dirty="0"/>
          </a:p>
        </p:txBody>
      </p:sp>
      <p:pic>
        <p:nvPicPr>
          <p:cNvPr id="4" name="Picture 3"/>
          <p:cNvPicPr>
            <a:picLocks noChangeAspect="1"/>
          </p:cNvPicPr>
          <p:nvPr/>
        </p:nvPicPr>
        <p:blipFill>
          <a:blip r:embed="rId2"/>
          <a:stretch>
            <a:fillRect/>
          </a:stretch>
        </p:blipFill>
        <p:spPr>
          <a:xfrm>
            <a:off x="6301642" y="2202024"/>
            <a:ext cx="5647763" cy="3771723"/>
          </a:xfrm>
          <a:prstGeom prst="rect">
            <a:avLst/>
          </a:prstGeom>
        </p:spPr>
      </p:pic>
      <p:pic>
        <p:nvPicPr>
          <p:cNvPr id="5" name="Picture 4"/>
          <p:cNvPicPr>
            <a:picLocks noChangeAspect="1"/>
          </p:cNvPicPr>
          <p:nvPr/>
        </p:nvPicPr>
        <p:blipFill>
          <a:blip r:embed="rId3"/>
          <a:stretch>
            <a:fillRect/>
          </a:stretch>
        </p:blipFill>
        <p:spPr>
          <a:xfrm>
            <a:off x="397305" y="1473371"/>
            <a:ext cx="5475560" cy="5229030"/>
          </a:xfrm>
          <a:prstGeom prst="rect">
            <a:avLst/>
          </a:prstGeom>
        </p:spPr>
      </p:pic>
    </p:spTree>
    <p:extLst>
      <p:ext uri="{BB962C8B-B14F-4D97-AF65-F5344CB8AC3E}">
        <p14:creationId xmlns:p14="http://schemas.microsoft.com/office/powerpoint/2010/main" val="3893503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80717" y="3769567"/>
            <a:ext cx="3881535" cy="2246769"/>
          </a:xfrm>
          <a:prstGeom prst="rect">
            <a:avLst/>
          </a:prstGeom>
          <a:noFill/>
        </p:spPr>
        <p:txBody>
          <a:bodyPr wrap="square" rtlCol="0">
            <a:spAutoFit/>
          </a:bodyPr>
          <a:lstStyle/>
          <a:p>
            <a:r>
              <a:rPr lang="en-US" sz="2800" dirty="0" smtClean="0"/>
              <a:t>Article 6. Everyone has the right to recognition everywhere as a person before the law.</a:t>
            </a:r>
            <a:endParaRPr lang="en-US" sz="2800" dirty="0"/>
          </a:p>
        </p:txBody>
      </p:sp>
      <p:pic>
        <p:nvPicPr>
          <p:cNvPr id="3" name="Picture 2"/>
          <p:cNvPicPr>
            <a:picLocks noChangeAspect="1"/>
          </p:cNvPicPr>
          <p:nvPr/>
        </p:nvPicPr>
        <p:blipFill>
          <a:blip r:embed="rId2"/>
          <a:stretch>
            <a:fillRect/>
          </a:stretch>
        </p:blipFill>
        <p:spPr>
          <a:xfrm>
            <a:off x="199053" y="3954058"/>
            <a:ext cx="4914123" cy="2764194"/>
          </a:xfrm>
          <a:prstGeom prst="rect">
            <a:avLst/>
          </a:prstGeom>
        </p:spPr>
      </p:pic>
      <p:pic>
        <p:nvPicPr>
          <p:cNvPr id="4" name="Picture 3"/>
          <p:cNvPicPr>
            <a:picLocks noChangeAspect="1"/>
          </p:cNvPicPr>
          <p:nvPr/>
        </p:nvPicPr>
        <p:blipFill>
          <a:blip r:embed="rId3"/>
          <a:stretch>
            <a:fillRect/>
          </a:stretch>
        </p:blipFill>
        <p:spPr>
          <a:xfrm>
            <a:off x="199053" y="144058"/>
            <a:ext cx="5936771" cy="3625509"/>
          </a:xfrm>
          <a:prstGeom prst="rect">
            <a:avLst/>
          </a:prstGeom>
        </p:spPr>
      </p:pic>
    </p:spTree>
    <p:extLst>
      <p:ext uri="{BB962C8B-B14F-4D97-AF65-F5344CB8AC3E}">
        <p14:creationId xmlns:p14="http://schemas.microsoft.com/office/powerpoint/2010/main" val="2822212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96344" y="167949"/>
            <a:ext cx="7165910" cy="2677656"/>
          </a:xfrm>
          <a:prstGeom prst="rect">
            <a:avLst/>
          </a:prstGeom>
          <a:noFill/>
        </p:spPr>
        <p:txBody>
          <a:bodyPr wrap="square" rtlCol="0">
            <a:spAutoFit/>
          </a:bodyPr>
          <a:lstStyle/>
          <a:p>
            <a:r>
              <a:rPr lang="en-US" sz="2800" dirty="0" smtClean="0"/>
              <a:t>Article 19. Everyone has the right to freedom of opinion and expression; this right includes the freedom to hold opinions without interference and to seek, receive and impart information and ideas through any media and regardless of frontiers.</a:t>
            </a:r>
            <a:endParaRPr lang="en-US" sz="2800" dirty="0"/>
          </a:p>
        </p:txBody>
      </p:sp>
      <p:pic>
        <p:nvPicPr>
          <p:cNvPr id="3" name="Picture 2"/>
          <p:cNvPicPr>
            <a:picLocks noChangeAspect="1"/>
          </p:cNvPicPr>
          <p:nvPr/>
        </p:nvPicPr>
        <p:blipFill>
          <a:blip r:embed="rId2"/>
          <a:stretch>
            <a:fillRect/>
          </a:stretch>
        </p:blipFill>
        <p:spPr>
          <a:xfrm>
            <a:off x="208383" y="2985796"/>
            <a:ext cx="6557347" cy="3688508"/>
          </a:xfrm>
          <a:prstGeom prst="rect">
            <a:avLst/>
          </a:prstGeom>
        </p:spPr>
      </p:pic>
      <p:pic>
        <p:nvPicPr>
          <p:cNvPr id="4" name="Picture 3"/>
          <p:cNvPicPr>
            <a:picLocks noChangeAspect="1"/>
          </p:cNvPicPr>
          <p:nvPr/>
        </p:nvPicPr>
        <p:blipFill>
          <a:blip r:embed="rId3"/>
          <a:stretch>
            <a:fillRect/>
          </a:stretch>
        </p:blipFill>
        <p:spPr>
          <a:xfrm>
            <a:off x="6762750" y="3148887"/>
            <a:ext cx="5429250" cy="3362325"/>
          </a:xfrm>
          <a:prstGeom prst="rect">
            <a:avLst/>
          </a:prstGeom>
        </p:spPr>
      </p:pic>
      <p:pic>
        <p:nvPicPr>
          <p:cNvPr id="5" name="Picture 4"/>
          <p:cNvPicPr>
            <a:picLocks noChangeAspect="1"/>
          </p:cNvPicPr>
          <p:nvPr/>
        </p:nvPicPr>
        <p:blipFill>
          <a:blip r:embed="rId4"/>
          <a:stretch>
            <a:fillRect/>
          </a:stretch>
        </p:blipFill>
        <p:spPr>
          <a:xfrm>
            <a:off x="170987" y="264851"/>
            <a:ext cx="3225357" cy="2483851"/>
          </a:xfrm>
          <a:prstGeom prst="rect">
            <a:avLst/>
          </a:prstGeom>
        </p:spPr>
      </p:pic>
    </p:spTree>
    <p:extLst>
      <p:ext uri="{BB962C8B-B14F-4D97-AF65-F5344CB8AC3E}">
        <p14:creationId xmlns:p14="http://schemas.microsoft.com/office/powerpoint/2010/main" val="3210411875"/>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Berlin</Template>
  <TotalTime>26</TotalTime>
  <Words>214</Words>
  <Application>Microsoft Office PowerPoint</Application>
  <PresentationFormat>Widescreen</PresentationFormat>
  <Paragraphs>7</Paragraphs>
  <Slides>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Trebuchet MS</vt:lpstr>
      <vt:lpstr>Berlin</vt:lpstr>
      <vt:lpstr>Deceleration of human rights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Decleration of human rights</dc:title>
  <dc:creator>julian lam</dc:creator>
  <cp:lastModifiedBy>julian lam</cp:lastModifiedBy>
  <cp:revision>4</cp:revision>
  <dcterms:created xsi:type="dcterms:W3CDTF">2014-04-14T03:54:01Z</dcterms:created>
  <dcterms:modified xsi:type="dcterms:W3CDTF">2014-04-14T04:20:47Z</dcterms:modified>
</cp:coreProperties>
</file>